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0439400" cy="7559675"/>
  <p:notesSz cx="6858000" cy="9144000"/>
  <p:defaultTextStyle>
    <a:defPPr>
      <a:defRPr lang="fr-FR"/>
    </a:defPPr>
    <a:lvl1pPr marL="0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1pPr>
    <a:lvl2pPr marL="514259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2pPr>
    <a:lvl3pPr marL="1028517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3pPr>
    <a:lvl4pPr marL="1542776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4pPr>
    <a:lvl5pPr marL="2057034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5pPr>
    <a:lvl6pPr marL="2571293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6pPr>
    <a:lvl7pPr marL="3085551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7pPr>
    <a:lvl8pPr marL="3599810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8pPr>
    <a:lvl9pPr marL="4114068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47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56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94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71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9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38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80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8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5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81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51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00FCC-3156-495D-BE5A-61AC6B2560FF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2C741-A431-404B-8AD5-2590DFE7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35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121" y="231279"/>
            <a:ext cx="65233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Inscriptions</a:t>
            </a:r>
            <a:r>
              <a:rPr lang="fr-FR" sz="1200" dirty="0"/>
              <a:t>: </a:t>
            </a:r>
            <a:r>
              <a:rPr lang="fr-FR" sz="1200" u="sng" dirty="0"/>
              <a:t>Pour tous les sports</a:t>
            </a:r>
            <a:r>
              <a:rPr lang="fr-FR" sz="1200" dirty="0"/>
              <a:t>, </a:t>
            </a:r>
            <a:r>
              <a:rPr lang="fr-FR" sz="1200" b="1" dirty="0"/>
              <a:t>au forum des associations</a:t>
            </a:r>
            <a:r>
              <a:rPr lang="fr-FR" sz="1200" b="1" dirty="0">
                <a:solidFill>
                  <a:srgbClr val="FF0000"/>
                </a:solidFill>
              </a:rPr>
              <a:t> </a:t>
            </a:r>
            <a:r>
              <a:rPr lang="fr-FR" sz="1200" b="1" dirty="0"/>
              <a:t>samedi 9 septembre 2017 de 9h à 15h </a:t>
            </a:r>
            <a:r>
              <a:rPr lang="fr-FR" sz="1200" dirty="0"/>
              <a:t>au gymnase Stéphane </a:t>
            </a:r>
            <a:r>
              <a:rPr lang="fr-FR" sz="1200" dirty="0" err="1"/>
              <a:t>Diagana</a:t>
            </a:r>
            <a:r>
              <a:rPr lang="fr-FR" sz="1200" dirty="0"/>
              <a:t> à Andrésy, et le </a:t>
            </a:r>
            <a:r>
              <a:rPr lang="fr-FR" sz="1200" b="1" dirty="0"/>
              <a:t>mercredi 13 septembre </a:t>
            </a:r>
            <a:r>
              <a:rPr lang="fr-FR" sz="1200" dirty="0"/>
              <a:t>durant les AS.</a:t>
            </a:r>
          </a:p>
          <a:p>
            <a:r>
              <a:rPr lang="fr-FR" sz="1200" dirty="0"/>
              <a:t>Les compétitions UNSS se déroulent le mercredi après midi.</a:t>
            </a:r>
          </a:p>
          <a:p>
            <a:r>
              <a:rPr lang="fr-FR" sz="1200" dirty="0"/>
              <a:t>Possibilité de pratiquer plusieurs activités en fonction des horaires d’entrainement.</a:t>
            </a:r>
          </a:p>
          <a:p>
            <a:r>
              <a:rPr lang="fr-FR" sz="1200" u="sng" dirty="0"/>
              <a:t>Un suivi des présences </a:t>
            </a:r>
            <a:r>
              <a:rPr lang="fr-FR" sz="1200" dirty="0"/>
              <a:t>est réalisé. Les parents doivent signaler toute absence.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715911" y="74793"/>
            <a:ext cx="3648075" cy="7410089"/>
          </a:xfrm>
          <a:prstGeom prst="rect">
            <a:avLst/>
          </a:prstGeom>
          <a:solidFill>
            <a:srgbClr val="FFFFFF"/>
          </a:solidFill>
          <a:ln w="9525">
            <a:solidFill>
              <a:srgbClr val="8064A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kern="0" dirty="0">
                <a:effectLst/>
                <a:latin typeface="Times New Roman" panose="02020603050405020304" pitchFamily="18" charset="0"/>
              </a:rPr>
              <a:t>Autorisation parentale</a:t>
            </a:r>
            <a:endParaRPr lang="fr-FR" sz="1200" b="1" kern="0" dirty="0">
              <a:effectLst/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soussigné(e) ………………………………………….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Demeurant ……………..……………………………….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Téléphone domicile …………...………………………..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Téléphone portable ou travail …………………………..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Email …………...……………………………………….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Autorise, mon fils, ma fille, à faire partie de l’association sportive du collège.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J’accepte que les responsables de l’A.S. autorisent en mon nom, une intervention médicale ou chirurgicale en cas de besoin.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Eventuellement, allergie aux médicaments: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………………………………………………….………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outre, j’autorise le transport en voiture particulière, le cas échéant.</a:t>
            </a: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 à…………………..………, le……………………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SIGNATURE :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Modalités d’inscription: 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présente fiche, le présent certificat médical et </a:t>
            </a:r>
            <a:r>
              <a:rPr lang="fr-FR" sz="1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chèque de 35 euros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à l’ordre de A.S. du collège St Exupéry</a:t>
            </a:r>
          </a:p>
          <a:p>
            <a:pPr>
              <a:spcAft>
                <a:spcPts val="0"/>
              </a:spcAft>
            </a:pPr>
            <a:r>
              <a:rPr lang="fr-FR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Tee-shirt de l’AS : 15€</a:t>
            </a:r>
            <a:r>
              <a:rPr lang="fr-FR" sz="1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</a:t>
            </a:r>
            <a:endParaRPr lang="fr-FR" sz="12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Obligatoire pour les compétitions</a:t>
            </a:r>
          </a:p>
          <a:p>
            <a:pPr>
              <a:spcAft>
                <a:spcPts val="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Elève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 : </a:t>
            </a: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………………….……………………….</a:t>
            </a:r>
          </a:p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Prénom : </a:t>
            </a: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……………..………………………..</a:t>
            </a:r>
          </a:p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 de Naissance </a:t>
            </a: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……………..…………….</a:t>
            </a:r>
          </a:p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Classe : </a:t>
            </a: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…………….……..</a:t>
            </a:r>
          </a:p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Sport 1 : </a:t>
            </a: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…………………..</a:t>
            </a:r>
          </a:p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Sport 2 : </a:t>
            </a:r>
            <a:r>
              <a:rPr lang="fr-F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…………………..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9895"/>
              </p:ext>
            </p:extLst>
          </p:nvPr>
        </p:nvGraphicFramePr>
        <p:xfrm>
          <a:off x="113121" y="1676515"/>
          <a:ext cx="6461849" cy="5630920"/>
        </p:xfrm>
        <a:graphic>
          <a:graphicData uri="http://schemas.openxmlformats.org/drawingml/2006/table">
            <a:tbl>
              <a:tblPr/>
              <a:tblGrid>
                <a:gridCol w="925591">
                  <a:extLst>
                    <a:ext uri="{9D8B030D-6E8A-4147-A177-3AD203B41FA5}">
                      <a16:colId xmlns:a16="http://schemas.microsoft.com/office/drawing/2014/main" val="1589606557"/>
                    </a:ext>
                  </a:extLst>
                </a:gridCol>
                <a:gridCol w="950671">
                  <a:extLst>
                    <a:ext uri="{9D8B030D-6E8A-4147-A177-3AD203B41FA5}">
                      <a16:colId xmlns:a16="http://schemas.microsoft.com/office/drawing/2014/main" val="434733383"/>
                    </a:ext>
                  </a:extLst>
                </a:gridCol>
                <a:gridCol w="2582617">
                  <a:extLst>
                    <a:ext uri="{9D8B030D-6E8A-4147-A177-3AD203B41FA5}">
                      <a16:colId xmlns:a16="http://schemas.microsoft.com/office/drawing/2014/main" val="635723435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3713589299"/>
                    </a:ext>
                  </a:extLst>
                </a:gridCol>
                <a:gridCol w="1146627">
                  <a:extLst>
                    <a:ext uri="{9D8B030D-6E8A-4147-A177-3AD203B41FA5}">
                      <a16:colId xmlns:a16="http://schemas.microsoft.com/office/drawing/2014/main" val="422723140"/>
                    </a:ext>
                  </a:extLst>
                </a:gridCol>
              </a:tblGrid>
              <a:tr h="541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Activité pratiquée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Enseignant responsable de l’activité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Horaires d’entraînement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Nombre de compétitions dans l’année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Remarques particulières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107501"/>
                  </a:ext>
                </a:extLst>
              </a:tr>
              <a:tr h="24165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Tir à l'arc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Mme Robert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14h à 15h30 (confirmés)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à 3 compétitions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Matériel fourni.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902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et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groupes de niveaux.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710685"/>
                  </a:ext>
                </a:extLst>
              </a:tr>
              <a:tr h="36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 15h30 à 17h (débutants et débrouillés)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Cosec Jean Moulin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2509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Athlétisme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Mr Trufelli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à 10 compétitions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Stade Stéphane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Diagana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877878"/>
                  </a:ext>
                </a:extLst>
              </a:tr>
              <a:tr h="173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14h à 15h30                         (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débutants/découverte/section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6e)</a:t>
                      </a:r>
                    </a:p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et</a:t>
                      </a:r>
                    </a:p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15h30 à 17h (débrouillés/confirmés/section 5e,4e,3e)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25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68159"/>
                  </a:ext>
                </a:extLst>
              </a:tr>
              <a:tr h="22393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Badminton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Mme Arnaud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14h à 15h30 (6e-5e)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à 5 compétitions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Gymnase Stéphane Diagana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07085"/>
                  </a:ext>
                </a:extLst>
              </a:tr>
              <a:tr h="173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et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55612"/>
                  </a:ext>
                </a:extLst>
              </a:tr>
              <a:tr h="2239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15h30 à 17h (4e-3e)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90277"/>
                  </a:ext>
                </a:extLst>
              </a:tr>
              <a:tr h="22393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Handball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Mr Monteiro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13h30 à 15h (6e-5e mixtes)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à 5 compétitions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Gymnase Stéphane Diagana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53212"/>
                  </a:ext>
                </a:extLst>
              </a:tr>
              <a:tr h="173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et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568049"/>
                  </a:ext>
                </a:extLst>
              </a:tr>
              <a:tr h="3398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15h à 16h30 (4e-3e filles)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454733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Tennis de table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Mme D'Hainaut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Mardi de 17h10 à 18h30 (tous)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à 5 compétitions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Gymnase Stéphane Diagana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748063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Multisports d'extérieur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13h30 à 15h (tous)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Loisir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Stade Stéphane Diagana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31366"/>
                  </a:ext>
                </a:extLst>
              </a:tr>
              <a:tr h="22393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Step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Mme Poussin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Mercredi de 13h à 14h30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à 3 compétitions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Gymnase Stéphane Diagana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841852"/>
                  </a:ext>
                </a:extLst>
              </a:tr>
              <a:tr h="173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36687"/>
                  </a:ext>
                </a:extLst>
              </a:tr>
              <a:tr h="2239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Jeudi de 17h à 18h30</a:t>
                      </a:r>
                    </a:p>
                  </a:txBody>
                  <a:tcPr marL="9330" marR="9330" marT="933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532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25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7026536" y="199610"/>
            <a:ext cx="3347629" cy="7031184"/>
          </a:xfrm>
          <a:prstGeom prst="rect">
            <a:avLst/>
          </a:prstGeom>
          <a:solidFill>
            <a:srgbClr val="FFFFFF"/>
          </a:solidFill>
          <a:ln w="9525">
            <a:solidFill>
              <a:srgbClr val="8064A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Droit à l’image :</a:t>
            </a:r>
            <a:endParaRPr lang="fr-FR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J’autorise l’association sportive du collège Saint Exupéry à utiliser les photos de mon enfant dans le but de faire la promotion de l’association sportive d’Andrésy.</a:t>
            </a: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Signature</a:t>
            </a: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:</a:t>
            </a: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Cette association (loi 1901) est présidée par le principal du collège et dirigée par les professeurs d’EPS du collège.</a:t>
            </a: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3506568" y="202272"/>
            <a:ext cx="3422133" cy="7031184"/>
          </a:xfrm>
          <a:prstGeom prst="rect">
            <a:avLst/>
          </a:prstGeom>
          <a:solidFill>
            <a:srgbClr val="FFFFFF"/>
          </a:solidFill>
          <a:ln w="9525">
            <a:solidFill>
              <a:srgbClr val="8064A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Association sportive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Saint-Exupéry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2017-2018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66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Collège Saint-Exupéry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rue des </a:t>
            </a:r>
            <a:r>
              <a:rPr lang="fr-FR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Cardinettes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78570 Andrésy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 : 01 39 74 71 17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Toutes les infos sur</a:t>
            </a:r>
          </a:p>
          <a:p>
            <a:pPr algn="ctr">
              <a:spcAft>
                <a:spcPts val="0"/>
              </a:spcAft>
            </a:pPr>
            <a:r>
              <a:rPr lang="fr-FR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http://www.clg-st-exupery-andresy.ac-versailles.fr/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84370" y="199610"/>
            <a:ext cx="3327459" cy="7031184"/>
          </a:xfrm>
          <a:prstGeom prst="rect">
            <a:avLst/>
          </a:prstGeom>
          <a:solidFill>
            <a:srgbClr val="FFFFFF"/>
          </a:solidFill>
          <a:ln w="9525">
            <a:solidFill>
              <a:srgbClr val="8064A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 médical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 le……………………………..</a:t>
            </a:r>
          </a:p>
          <a:p>
            <a:pPr>
              <a:spcAft>
                <a:spcPts val="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à………………………….………..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soussigné, docteur ……………………………..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certifie que l’enfant ……………….………………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 présente aucune contre indication apparente à la pratique des sports suivants :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badminton, athlétisme, </a:t>
            </a:r>
            <a:r>
              <a:rPr lang="fr-FR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hand</a:t>
            </a: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ball, tir à l’arc, tennis de table, </a:t>
            </a:r>
            <a:r>
              <a:rPr lang="fr-FR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multisports extérieurs</a:t>
            </a: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</a:t>
            </a: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cross, raid sportif en compétition</a:t>
            </a:r>
          </a:p>
          <a:p>
            <a:pPr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……………………………………………………</a:t>
            </a:r>
          </a:p>
          <a:p>
            <a:pPr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…………………………………………………….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cas d’incapacité, préciser les </a:t>
            </a:r>
            <a:r>
              <a:rPr lang="fr-FR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activités autorisées …………………………………………</a:t>
            </a:r>
            <a:endParaRPr lang="fr-FR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Signature</a:t>
            </a: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: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79109" y="5484667"/>
            <a:ext cx="3091336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8064A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Tampon du médecin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encrypted-tbn0.gstatic.com/images?q=tbn:ANd9GcS84qG95Twl0YqR3hD-ZFReC7bO1rzbYrYn5o_vfb4a0dDTF1l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787" y="3628141"/>
            <a:ext cx="2143125" cy="21431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19" y="2223548"/>
            <a:ext cx="3267229" cy="233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032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270</Words>
  <Application>Microsoft Office PowerPoint</Application>
  <PresentationFormat>Personnalisé</PresentationFormat>
  <Paragraphs>177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 Arnaud</dc:creator>
  <cp:lastModifiedBy> </cp:lastModifiedBy>
  <cp:revision>44</cp:revision>
  <dcterms:created xsi:type="dcterms:W3CDTF">2014-07-09T22:21:18Z</dcterms:created>
  <dcterms:modified xsi:type="dcterms:W3CDTF">2017-08-30T06:21:16Z</dcterms:modified>
</cp:coreProperties>
</file>