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53263" cy="10180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3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0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33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9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09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CACC-D7E3-4090-9B02-76E322CE170B}" type="datetimeFigureOut">
              <a:rPr lang="fr-FR" smtClean="0"/>
              <a:pPr/>
              <a:t>28/09/2018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3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61157"/>
              </p:ext>
            </p:extLst>
          </p:nvPr>
        </p:nvGraphicFramePr>
        <p:xfrm>
          <a:off x="570155" y="1468947"/>
          <a:ext cx="11123404" cy="505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51">
                  <a:extLst>
                    <a:ext uri="{9D8B030D-6E8A-4147-A177-3AD203B41FA5}">
                      <a16:colId xmlns:a16="http://schemas.microsoft.com/office/drawing/2014/main" val="1125912134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val="2214868268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val="4275336637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val="2215244082"/>
                    </a:ext>
                  </a:extLst>
                </a:gridCol>
              </a:tblGrid>
              <a:tr h="73313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Lundi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Mardi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Jeudi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Vendredi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75659"/>
                  </a:ext>
                </a:extLst>
              </a:tr>
              <a:tr h="4317052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Concombre menthe</a:t>
                      </a:r>
                    </a:p>
                    <a:p>
                      <a:pPr algn="ctr"/>
                      <a:r>
                        <a:rPr lang="fr-FR" baseline="0" dirty="0" smtClean="0"/>
                        <a:t>Tomate mozzarella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Escalope de volaille à l’abricot</a:t>
                      </a:r>
                    </a:p>
                    <a:p>
                      <a:pPr algn="ctr"/>
                      <a:r>
                        <a:rPr lang="fr-FR" baseline="0" dirty="0" smtClean="0"/>
                        <a:t>Dos de colin beurre blanc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Boulgour aux petits légumes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Samos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/>
                        <a:t>Fruit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Macédoine mayonnaise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Salade Denis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garnie 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Gardianne de bœuf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Omelette au fromage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Coquillettes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Brocolis persillade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aux fruits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Raisin (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noir/blanc)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Banane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Carottes râpées citron</a:t>
                      </a:r>
                    </a:p>
                    <a:p>
                      <a:pPr algn="ctr"/>
                      <a:r>
                        <a:rPr lang="fr-FR" baseline="0" dirty="0" smtClean="0"/>
                        <a:t>Mais, tomate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verte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Poulet tandoori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Pave de saumon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Ratatouille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Frites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Brie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Gouda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Millefeuille/Fruit</a:t>
                      </a:r>
                      <a:endParaRPr lang="fr-FR" dirty="0" smtClean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Céleri rémoulade</a:t>
                      </a:r>
                    </a:p>
                    <a:p>
                      <a:pPr algn="ctr"/>
                      <a:r>
                        <a:rPr lang="fr-FR" dirty="0" smtClean="0"/>
                        <a:t>Salade de radis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dirty="0" smtClean="0"/>
                        <a:t>Salade du Chef 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r>
                        <a:rPr lang="fr-FR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smtClean="0">
                          <a:sym typeface="Webdings" panose="05030102010509060703" pitchFamily="18" charset="2"/>
                        </a:rPr>
                      </a:br>
                      <a:r>
                        <a:rPr lang="fr-FR" smtClean="0">
                          <a:sym typeface="Webdings" panose="05030102010509060703" pitchFamily="18" charset="2"/>
                        </a:rPr>
                        <a:t>Rôti </a:t>
                      </a:r>
                      <a:r>
                        <a:rPr lang="fr-FR" dirty="0" smtClean="0">
                          <a:sym typeface="Webdings" panose="05030102010509060703" pitchFamily="18" charset="2"/>
                        </a:rPr>
                        <a:t>de veau sauce </a:t>
                      </a:r>
                      <a:r>
                        <a:rPr lang="fr-FR" dirty="0" smtClean="0">
                          <a:sym typeface="Webdings" panose="05030102010509060703" pitchFamily="18" charset="2"/>
                        </a:rPr>
                        <a:t>girolles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Filet de merlu Maltaise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Petit-pois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</a:t>
                      </a:r>
                      <a:endParaRPr lang="fr-FR" baseline="0" dirty="0" smtClean="0">
                        <a:sym typeface="Webdings" panose="05030102010509060703" pitchFamily="18" charset="2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4999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4849" y="986307"/>
            <a:ext cx="11198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Semaine du 08 au 12 octobre </a:t>
            </a:r>
            <a:endParaRPr lang="fr-FR" dirty="0"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2538" y="-152466"/>
            <a:ext cx="512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MENU</a:t>
            </a:r>
            <a:r>
              <a:rPr lang="fr-FR" sz="80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F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4849" y="6577070"/>
            <a:ext cx="1119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Principal, L. HERVE						Le Gestionnaire, P-L. COSSET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3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38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Berlin Sans FB Demi</vt:lpstr>
      <vt:lpstr>Calibri</vt:lpstr>
      <vt:lpstr>Calibri Light</vt:lpstr>
      <vt:lpstr>Webdings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secint1</dc:creator>
  <cp:lastModifiedBy>gestionnaire</cp:lastModifiedBy>
  <cp:revision>27</cp:revision>
  <cp:lastPrinted>2018-09-28T08:50:45Z</cp:lastPrinted>
  <dcterms:created xsi:type="dcterms:W3CDTF">2018-04-12T13:00:51Z</dcterms:created>
  <dcterms:modified xsi:type="dcterms:W3CDTF">2018-09-28T10:11:04Z</dcterms:modified>
</cp:coreProperties>
</file>