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89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239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47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1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000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033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5196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61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409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0349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58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CACC-D7E3-4090-9B02-76E322CE170B}" type="datetimeFigureOut">
              <a:rPr lang="fr-FR" smtClean="0"/>
              <a:pPr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13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2690365"/>
              </p:ext>
            </p:extLst>
          </p:nvPr>
        </p:nvGraphicFramePr>
        <p:xfrm>
          <a:off x="570155" y="1468947"/>
          <a:ext cx="11123404" cy="5050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851">
                  <a:extLst>
                    <a:ext uri="{9D8B030D-6E8A-4147-A177-3AD203B41FA5}">
                      <a16:colId xmlns:a16="http://schemas.microsoft.com/office/drawing/2014/main" xmlns="" val="1125912134"/>
                    </a:ext>
                  </a:extLst>
                </a:gridCol>
                <a:gridCol w="2780851">
                  <a:extLst>
                    <a:ext uri="{9D8B030D-6E8A-4147-A177-3AD203B41FA5}">
                      <a16:colId xmlns:a16="http://schemas.microsoft.com/office/drawing/2014/main" xmlns="" val="2214868268"/>
                    </a:ext>
                  </a:extLst>
                </a:gridCol>
                <a:gridCol w="2780851">
                  <a:extLst>
                    <a:ext uri="{9D8B030D-6E8A-4147-A177-3AD203B41FA5}">
                      <a16:colId xmlns:a16="http://schemas.microsoft.com/office/drawing/2014/main" xmlns="" val="4275336637"/>
                    </a:ext>
                  </a:extLst>
                </a:gridCol>
                <a:gridCol w="2780851">
                  <a:extLst>
                    <a:ext uri="{9D8B030D-6E8A-4147-A177-3AD203B41FA5}">
                      <a16:colId xmlns:a16="http://schemas.microsoft.com/office/drawing/2014/main" xmlns="" val="2215244082"/>
                    </a:ext>
                  </a:extLst>
                </a:gridCol>
              </a:tblGrid>
              <a:tr h="73313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Lundi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Mardi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Jeudi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Vendredi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4875659"/>
                  </a:ext>
                </a:extLst>
              </a:tr>
              <a:tr h="4317052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Salade composée</a:t>
                      </a:r>
                    </a:p>
                    <a:p>
                      <a:pPr algn="ctr"/>
                      <a:r>
                        <a:rPr lang="fr-FR" baseline="0" dirty="0" smtClean="0"/>
                        <a:t>Rillettes de saumon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Bol de salade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Escalope de volaille à la crème de curry</a:t>
                      </a:r>
                    </a:p>
                    <a:p>
                      <a:pPr algn="ctr"/>
                      <a:r>
                        <a:rPr lang="fr-FR" baseline="0" dirty="0" smtClean="0"/>
                        <a:t>Raie aux câpres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Pâtes</a:t>
                      </a:r>
                    </a:p>
                    <a:p>
                      <a:pPr algn="ctr"/>
                      <a:r>
                        <a:rPr lang="fr-FR" baseline="0" dirty="0" smtClean="0"/>
                        <a:t>Purée de carottes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Fromage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/>
                        <a:t>Fruit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Salade Waldorf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Tomates</a:t>
                      </a:r>
                      <a:r>
                        <a:rPr lang="fr-FR" baseline="0" dirty="0" smtClean="0"/>
                        <a:t> féta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Bol de salade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Rôti de porc sauce au poivre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Filet de poisson </a:t>
                      </a:r>
                      <a:r>
                        <a:rPr lang="fr-FR" baseline="0" dirty="0" err="1" smtClean="0">
                          <a:sym typeface="Webdings" panose="05030102010509060703" pitchFamily="18" charset="2"/>
                        </a:rPr>
                        <a:t>dugléré</a:t>
                      </a:r>
                      <a:endParaRPr lang="fr-FR" baseline="0" dirty="0" smtClean="0">
                        <a:sym typeface="Webdings" panose="05030102010509060703" pitchFamily="18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Purée de pommes de terre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Poêlée de légumes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aux fruits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Poire au chocolat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Fruit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Concombres</a:t>
                      </a:r>
                      <a:r>
                        <a:rPr lang="fr-FR" baseline="0" dirty="0" smtClean="0"/>
                        <a:t> fraîcheur</a:t>
                      </a:r>
                      <a:endParaRPr lang="fr-FR" dirty="0" smtClean="0"/>
                    </a:p>
                    <a:p>
                      <a:pPr algn="ctr"/>
                      <a:r>
                        <a:rPr lang="fr-FR" baseline="0" dirty="0" smtClean="0"/>
                        <a:t>Carottes râpées à la coriandre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Bol de salade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Couscous boulettes merguez et ses légumes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dirty="0" smtClean="0">
                        <a:sym typeface="Webdings" panose="05030102010509060703" pitchFamily="18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nature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Cocktail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 de fruits</a:t>
                      </a:r>
                      <a:endParaRPr lang="fr-FR" dirty="0" smtClean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Tomates, asperges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smtClean="0"/>
                        <a:t>demi </a:t>
                      </a:r>
                      <a:r>
                        <a:rPr lang="fr-FR" baseline="0" dirty="0" smtClean="0"/>
                        <a:t>pomelo</a:t>
                      </a:r>
                    </a:p>
                    <a:p>
                      <a:pPr algn="ctr"/>
                      <a:r>
                        <a:rPr lang="fr-FR" baseline="0" dirty="0" smtClean="0"/>
                        <a:t>Bol de salade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endParaRPr lang="fr-FR" dirty="0" smtClean="0">
                        <a:sym typeface="Webdings" panose="05030102010509060703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Paëlla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0" dirty="0" smtClean="0">
                        <a:sym typeface="Webdings" panose="05030102010509060703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Fromage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Fruit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564999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4849" y="986307"/>
            <a:ext cx="11198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Semaine du 10 au 14 décembre </a:t>
            </a:r>
            <a:endParaRPr lang="fr-FR" dirty="0">
              <a:latin typeface="Arial Rounded MT Bold" panose="020F07040305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32538" y="-152466"/>
            <a:ext cx="5123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MENU</a:t>
            </a:r>
            <a:r>
              <a:rPr lang="fr-FR" sz="80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r-FR" sz="8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4849" y="6577070"/>
            <a:ext cx="1119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Principal, L. HERVE						Le Gestionnaire, P-L. COSSET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053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40</Words>
  <Application>Microsoft Office PowerPoint</Application>
  <PresentationFormat>Personnalisé</PresentationFormat>
  <Paragraphs>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secint1</dc:creator>
  <cp:lastModifiedBy> </cp:lastModifiedBy>
  <cp:revision>38</cp:revision>
  <cp:lastPrinted>2018-11-08T10:31:57Z</cp:lastPrinted>
  <dcterms:created xsi:type="dcterms:W3CDTF">2018-04-12T13:00:51Z</dcterms:created>
  <dcterms:modified xsi:type="dcterms:W3CDTF">2018-11-14T07:58:56Z</dcterms:modified>
</cp:coreProperties>
</file>