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3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7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00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33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96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09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49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CACC-D7E3-4090-9B02-76E322CE170B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3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60221"/>
              </p:ext>
            </p:extLst>
          </p:nvPr>
        </p:nvGraphicFramePr>
        <p:xfrm>
          <a:off x="494847" y="1468947"/>
          <a:ext cx="11198712" cy="510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678">
                  <a:extLst>
                    <a:ext uri="{9D8B030D-6E8A-4147-A177-3AD203B41FA5}">
                      <a16:colId xmlns:a16="http://schemas.microsoft.com/office/drawing/2014/main" val="1125912134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2214868268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4275336637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2215244082"/>
                    </a:ext>
                  </a:extLst>
                </a:gridCol>
              </a:tblGrid>
              <a:tr h="75932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Lundi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Mardi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Jeudi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Vendredi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75659"/>
                  </a:ext>
                </a:extLst>
              </a:tr>
              <a:tr h="4348794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Céleri rémoulade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Escalope de dinde campagnarde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Lapin grand-mère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Pâtes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Épinards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Fromage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/>
                        <a:t>Fruits de saison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Taboulé au poulet</a:t>
                      </a:r>
                    </a:p>
                    <a:p>
                      <a:pPr algn="ctr"/>
                      <a:r>
                        <a:rPr lang="fr-FR" baseline="0" dirty="0" smtClean="0"/>
                        <a:t>Rillettes du Mans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Sauté de veau basquaise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Carrelet meunière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Riz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Poêlée du soleil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aux fruits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Salade de fruits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Fruits de saison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Melon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Pastèque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Hachi </a:t>
                      </a:r>
                      <a:r>
                        <a:rPr lang="fr-FR" baseline="0" dirty="0" err="1" smtClean="0">
                          <a:sym typeface="Webdings" panose="05030102010509060703" pitchFamily="18" charset="2"/>
                        </a:rPr>
                        <a:t>parmentier</a:t>
                      </a:r>
                      <a:endParaRPr lang="fr-FR" baseline="0" dirty="0" smtClean="0">
                        <a:sym typeface="Webdings" panose="05030102010509060703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Brandade de morue</a:t>
                      </a:r>
                      <a:r>
                        <a:rPr lang="fr-FR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Fromage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Glace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Fruits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de saison</a:t>
                      </a:r>
                      <a:endParaRPr lang="fr-FR" dirty="0" smtClean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Concombres fraîcheurs</a:t>
                      </a:r>
                    </a:p>
                    <a:p>
                      <a:pPr algn="ctr"/>
                      <a:r>
                        <a:rPr lang="fr-FR" dirty="0" smtClean="0"/>
                        <a:t>Tomates, asperges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FR" dirty="0" smtClean="0"/>
                        <a:t>Salade du Chef 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Poulet au chorizo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Omelette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au fromage</a:t>
                      </a: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Frites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Purée de carotte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Tomates au four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nature</a:t>
                      </a:r>
                    </a:p>
                    <a:p>
                      <a:pPr algn="ctr"/>
                      <a:r>
                        <a:rPr lang="fr-FR" baseline="0" smtClean="0">
                          <a:sym typeface="Webdings" panose="05030102010509060703" pitchFamily="18" charset="2"/>
                        </a:rPr>
                        <a:t>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Fruits de saison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4999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4849" y="986307"/>
            <a:ext cx="11198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Semaine du 10 au 14 septembre</a:t>
            </a:r>
            <a:endParaRPr lang="fr-FR" dirty="0">
              <a:latin typeface="Arial Rounded MT Bold" panose="020F07040305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32538" y="-152466"/>
            <a:ext cx="5123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MENU</a:t>
            </a:r>
            <a:r>
              <a:rPr lang="fr-FR" sz="80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r-FR" sz="8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4849" y="6547159"/>
            <a:ext cx="1119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Principal, L. HERVE						La Gestionnaire, C. BERTRAND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3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31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Berlin Sans FB Demi</vt:lpstr>
      <vt:lpstr>Calibri</vt:lpstr>
      <vt:lpstr>Calibri Light</vt:lpstr>
      <vt:lpstr>Webdings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secint1</dc:creator>
  <cp:lastModifiedBy> </cp:lastModifiedBy>
  <cp:revision>18</cp:revision>
  <dcterms:created xsi:type="dcterms:W3CDTF">2018-04-12T13:00:51Z</dcterms:created>
  <dcterms:modified xsi:type="dcterms:W3CDTF">2018-09-06T12:18:55Z</dcterms:modified>
</cp:coreProperties>
</file>