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1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39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00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33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9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09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CACC-D7E3-4090-9B02-76E322CE170B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8E7D-F54E-4812-AEEE-6BFCE48126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3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16121"/>
              </p:ext>
            </p:extLst>
          </p:nvPr>
        </p:nvGraphicFramePr>
        <p:xfrm>
          <a:off x="494847" y="1468947"/>
          <a:ext cx="11198712" cy="517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678">
                  <a:extLst>
                    <a:ext uri="{9D8B030D-6E8A-4147-A177-3AD203B41FA5}">
                      <a16:colId xmlns:a16="http://schemas.microsoft.com/office/drawing/2014/main" val="1125912134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4868268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4275336637"/>
                    </a:ext>
                  </a:extLst>
                </a:gridCol>
                <a:gridCol w="2799678">
                  <a:extLst>
                    <a:ext uri="{9D8B030D-6E8A-4147-A177-3AD203B41FA5}">
                      <a16:colId xmlns:a16="http://schemas.microsoft.com/office/drawing/2014/main" val="2215244082"/>
                    </a:ext>
                  </a:extLst>
                </a:gridCol>
              </a:tblGrid>
              <a:tr h="75114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Lundi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Mardi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Jeudi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Berlin Sans FB Demi" panose="020E0802020502020306" pitchFamily="34" charset="0"/>
                        </a:rPr>
                        <a:t>Vendredi</a:t>
                      </a:r>
                      <a:endParaRPr lang="fr-FR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75659"/>
                  </a:ext>
                </a:extLst>
              </a:tr>
              <a:tr h="4423083"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/>
                        <a:t>Tagliatelles au saumon fumé 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Taboulé au poulet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Cordon bleu</a:t>
                      </a:r>
                    </a:p>
                    <a:p>
                      <a:pPr algn="ctr"/>
                      <a:r>
                        <a:rPr lang="fr-FR" baseline="0" dirty="0" smtClean="0"/>
                        <a:t>Lapin à la moutarde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Petit-pois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fr-FR" baseline="0" dirty="0" smtClean="0"/>
                        <a:t>Fromage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/>
                        <a:t>Fruits de saison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Duo de choux</a:t>
                      </a:r>
                      <a:br>
                        <a:rPr lang="fr-FR" dirty="0" smtClean="0"/>
                      </a:br>
                      <a:r>
                        <a:rPr lang="fr-FR" dirty="0" err="1" smtClean="0"/>
                        <a:t>Rilettes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 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Sauté de veau marengo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Filet de merlu sauce poulette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Pâtes</a:t>
                      </a:r>
                      <a:r>
                        <a:rPr lang="fr-FR" baseline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smtClean="0">
                          <a:sym typeface="Webdings" panose="05030102010509060703" pitchFamily="18" charset="2"/>
                        </a:rPr>
                        <a:t>Tomates 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au four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nature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Crème dessert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Fruits de saison</a:t>
                      </a:r>
                      <a:endParaRPr lang="fr-FR" dirty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Tomates féta 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</a:t>
                      </a:r>
                      <a:r>
                        <a:rPr lang="fr-FR" baseline="0" dirty="0" err="1" smtClean="0"/>
                        <a:t>coleslaw</a:t>
                      </a: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Salade du Chef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Émincé de porc </a:t>
                      </a:r>
                      <a:r>
                        <a:rPr lang="fr-FR" baseline="0" dirty="0" err="1" smtClean="0">
                          <a:sym typeface="Webdings" panose="05030102010509060703" pitchFamily="18" charset="2"/>
                        </a:rPr>
                        <a:t>vindaloo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Filet d’églefin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Gratin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dauphinois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  <a:endParaRPr lang="fr-FR" dirty="0" smtClean="0">
                        <a:sym typeface="Webdings" panose="05030102010509060703" pitchFamily="18" charset="2"/>
                      </a:endParaRP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Yaourt nature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smtClean="0">
                          <a:sym typeface="Webdings" panose="05030102010509060703" pitchFamily="18" charset="2"/>
                        </a:rPr>
                        <a:t>Crème brûlée</a:t>
                      </a:r>
                      <a:r>
                        <a:rPr lang="fr-FR" dirty="0" smtClean="0">
                          <a:sym typeface="Webdings" panose="05030102010509060703" pitchFamily="18" charset="2"/>
                        </a:rPr>
                        <a:t/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Fruits</a:t>
                      </a: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 de saison</a:t>
                      </a:r>
                      <a:endParaRPr lang="fr-FR" dirty="0" smtClean="0"/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Melon</a:t>
                      </a:r>
                    </a:p>
                    <a:p>
                      <a:pPr algn="ctr"/>
                      <a:r>
                        <a:rPr lang="fr-FR" dirty="0" smtClean="0"/>
                        <a:t>Chiffonnade</a:t>
                      </a:r>
                      <a:r>
                        <a:rPr lang="fr-FR" baseline="0" dirty="0" smtClean="0"/>
                        <a:t> de jambon de pays </a:t>
                      </a:r>
                    </a:p>
                    <a:p>
                      <a:pPr algn="ctr"/>
                      <a:r>
                        <a:rPr lang="fr-FR" baseline="0" dirty="0" smtClean="0"/>
                        <a:t>Pastèque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Salade du Chef </a:t>
                      </a:r>
                    </a:p>
                    <a:p>
                      <a:pPr algn="ctr"/>
                      <a:r>
                        <a:rPr lang="fr-FR" dirty="0" smtClean="0">
                          <a:sym typeface="Webdings" panose="05030102010509060703" pitchFamily="18" charset="2"/>
                        </a:rPr>
                        <a:t></a:t>
                      </a:r>
                      <a:br>
                        <a:rPr lang="fr-FR" dirty="0" smtClean="0">
                          <a:sym typeface="Webdings" panose="05030102010509060703" pitchFamily="18" charset="2"/>
                        </a:rPr>
                      </a:br>
                      <a:r>
                        <a:rPr lang="fr-FR" dirty="0" smtClean="0">
                          <a:sym typeface="Webdings" panose="05030102010509060703" pitchFamily="18" charset="2"/>
                        </a:rPr>
                        <a:t>Paëlla 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Yaourt aux fruits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</a:t>
                      </a:r>
                    </a:p>
                    <a:p>
                      <a:pPr algn="ctr"/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Glace</a:t>
                      </a:r>
                      <a:br>
                        <a:rPr lang="fr-FR" baseline="0" dirty="0" smtClean="0">
                          <a:sym typeface="Webdings" panose="05030102010509060703" pitchFamily="18" charset="2"/>
                        </a:rPr>
                      </a:br>
                      <a:r>
                        <a:rPr lang="fr-FR" baseline="0" dirty="0" smtClean="0">
                          <a:sym typeface="Webdings" panose="05030102010509060703" pitchFamily="18" charset="2"/>
                        </a:rPr>
                        <a:t>Fruits de saison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F4D2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4999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94849" y="986307"/>
            <a:ext cx="111987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anose="020F0704030504030204" pitchFamily="34" charset="0"/>
              </a:rPr>
              <a:t>Semaine du 11 au 15 juin </a:t>
            </a:r>
            <a:endParaRPr lang="fr-FR" dirty="0">
              <a:latin typeface="Arial Rounded MT Bold" panose="020F07040305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32538" y="-152466"/>
            <a:ext cx="5123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erlin Sans FB Demi" panose="020E0802020502020306" pitchFamily="34" charset="0"/>
              </a:rPr>
              <a:t>MENU</a:t>
            </a:r>
            <a:r>
              <a:rPr lang="fr-FR" sz="800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fr-FR" sz="8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4849" y="6577070"/>
            <a:ext cx="1119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Principal, L. HERVE						La Gestionnaire, C. BERTRAND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3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</Words>
  <Application>Microsoft Office PowerPoint</Application>
  <PresentationFormat>Grand écran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Berlin Sans FB Demi</vt:lpstr>
      <vt:lpstr>Calibri</vt:lpstr>
      <vt:lpstr>Calibri Light</vt:lpstr>
      <vt:lpstr>Webdings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secint1</dc:creator>
  <cp:lastModifiedBy> </cp:lastModifiedBy>
  <cp:revision>13</cp:revision>
  <dcterms:created xsi:type="dcterms:W3CDTF">2018-04-12T13:00:51Z</dcterms:created>
  <dcterms:modified xsi:type="dcterms:W3CDTF">2018-06-06T06:48:55Z</dcterms:modified>
</cp:coreProperties>
</file>